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2" r:id="rId3"/>
    <p:sldId id="322" r:id="rId4"/>
    <p:sldId id="353" r:id="rId5"/>
    <p:sldId id="354" r:id="rId6"/>
    <p:sldId id="262" r:id="rId7"/>
    <p:sldId id="355" r:id="rId8"/>
    <p:sldId id="356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D66E1A-0CC4-4F02-AF7C-B8B09AA43CB4}" v="178" dt="2024-08-12T02:46:10.3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8DD66E1A-0CC4-4F02-AF7C-B8B09AA43CB4}"/>
    <pc:docChg chg="undo custSel addSld delSld modSld">
      <pc:chgData name="Michael Kuniega" userId="999f7fd1-0dc3-4cba-81fd-6a42a8d75a98" providerId="ADAL" clId="{8DD66E1A-0CC4-4F02-AF7C-B8B09AA43CB4}" dt="2024-08-13T00:40:59.556" v="606" actId="20577"/>
      <pc:docMkLst>
        <pc:docMk/>
      </pc:docMkLst>
      <pc:sldChg chg="modSp mod">
        <pc:chgData name="Michael Kuniega" userId="999f7fd1-0dc3-4cba-81fd-6a42a8d75a98" providerId="ADAL" clId="{8DD66E1A-0CC4-4F02-AF7C-B8B09AA43CB4}" dt="2024-08-12T02:23:21.734" v="18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8DD66E1A-0CC4-4F02-AF7C-B8B09AA43CB4}" dt="2024-08-12T02:23:21.734" v="18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del">
        <pc:chgData name="Michael Kuniega" userId="999f7fd1-0dc3-4cba-81fd-6a42a8d75a98" providerId="ADAL" clId="{8DD66E1A-0CC4-4F02-AF7C-B8B09AA43CB4}" dt="2024-08-12T02:30:18.236" v="54" actId="47"/>
        <pc:sldMkLst>
          <pc:docMk/>
          <pc:sldMk cId="2678832009" sldId="258"/>
        </pc:sldMkLst>
      </pc:sldChg>
      <pc:sldChg chg="add del">
        <pc:chgData name="Michael Kuniega" userId="999f7fd1-0dc3-4cba-81fd-6a42a8d75a98" providerId="ADAL" clId="{8DD66E1A-0CC4-4F02-AF7C-B8B09AA43CB4}" dt="2024-08-12T02:31:10.990" v="59"/>
        <pc:sldMkLst>
          <pc:docMk/>
          <pc:sldMk cId="1583946343" sldId="260"/>
        </pc:sldMkLst>
      </pc:sldChg>
      <pc:sldChg chg="del">
        <pc:chgData name="Michael Kuniega" userId="999f7fd1-0dc3-4cba-81fd-6a42a8d75a98" providerId="ADAL" clId="{8DD66E1A-0CC4-4F02-AF7C-B8B09AA43CB4}" dt="2024-08-12T02:40:48.044" v="308" actId="47"/>
        <pc:sldMkLst>
          <pc:docMk/>
          <pc:sldMk cId="3371027733" sldId="261"/>
        </pc:sldMkLst>
      </pc:sldChg>
      <pc:sldChg chg="addSp delSp modSp add mod modClrScheme chgLayout">
        <pc:chgData name="Michael Kuniega" userId="999f7fd1-0dc3-4cba-81fd-6a42a8d75a98" providerId="ADAL" clId="{8DD66E1A-0CC4-4F02-AF7C-B8B09AA43CB4}" dt="2024-08-12T02:41:17.075" v="320" actId="1076"/>
        <pc:sldMkLst>
          <pc:docMk/>
          <pc:sldMk cId="1029766867" sldId="262"/>
        </pc:sldMkLst>
        <pc:spChg chg="add mod">
          <ac:chgData name="Michael Kuniega" userId="999f7fd1-0dc3-4cba-81fd-6a42a8d75a98" providerId="ADAL" clId="{8DD66E1A-0CC4-4F02-AF7C-B8B09AA43CB4}" dt="2024-08-12T02:41:13.550" v="319" actId="1076"/>
          <ac:spMkLst>
            <pc:docMk/>
            <pc:sldMk cId="1029766867" sldId="262"/>
            <ac:spMk id="2" creationId="{FC487B8F-64DB-5BA6-7280-0C05A6BC2EB2}"/>
          </ac:spMkLst>
        </pc:spChg>
        <pc:spChg chg="add mod">
          <ac:chgData name="Michael Kuniega" userId="999f7fd1-0dc3-4cba-81fd-6a42a8d75a98" providerId="ADAL" clId="{8DD66E1A-0CC4-4F02-AF7C-B8B09AA43CB4}" dt="2024-08-12T02:41:13.550" v="319" actId="1076"/>
          <ac:spMkLst>
            <pc:docMk/>
            <pc:sldMk cId="1029766867" sldId="262"/>
            <ac:spMk id="3" creationId="{719BE86E-EB89-A72E-9117-DD394F5E1599}"/>
          </ac:spMkLst>
        </pc:spChg>
        <pc:spChg chg="mod">
          <ac:chgData name="Michael Kuniega" userId="999f7fd1-0dc3-4cba-81fd-6a42a8d75a98" providerId="ADAL" clId="{8DD66E1A-0CC4-4F02-AF7C-B8B09AA43CB4}" dt="2024-08-12T02:41:07.107" v="318" actId="20577"/>
          <ac:spMkLst>
            <pc:docMk/>
            <pc:sldMk cId="1029766867" sldId="262"/>
            <ac:spMk id="4" creationId="{00000000-0000-0000-0000-000000000000}"/>
          </ac:spMkLst>
        </pc:spChg>
        <pc:spChg chg="add mod">
          <ac:chgData name="Michael Kuniega" userId="999f7fd1-0dc3-4cba-81fd-6a42a8d75a98" providerId="ADAL" clId="{8DD66E1A-0CC4-4F02-AF7C-B8B09AA43CB4}" dt="2024-08-12T02:41:13.550" v="319" actId="1076"/>
          <ac:spMkLst>
            <pc:docMk/>
            <pc:sldMk cId="1029766867" sldId="262"/>
            <ac:spMk id="6" creationId="{D1A6A267-2EE4-C80C-C1D7-08186BD84A83}"/>
          </ac:spMkLst>
        </pc:spChg>
        <pc:spChg chg="add mod">
          <ac:chgData name="Michael Kuniega" userId="999f7fd1-0dc3-4cba-81fd-6a42a8d75a98" providerId="ADAL" clId="{8DD66E1A-0CC4-4F02-AF7C-B8B09AA43CB4}" dt="2024-08-12T02:41:13.550" v="319" actId="1076"/>
          <ac:spMkLst>
            <pc:docMk/>
            <pc:sldMk cId="1029766867" sldId="262"/>
            <ac:spMk id="7" creationId="{474F31B4-B9E2-7C12-3BE2-53736019EAD7}"/>
          </ac:spMkLst>
        </pc:spChg>
        <pc:graphicFrameChg chg="mod">
          <ac:chgData name="Michael Kuniega" userId="999f7fd1-0dc3-4cba-81fd-6a42a8d75a98" providerId="ADAL" clId="{8DD66E1A-0CC4-4F02-AF7C-B8B09AA43CB4}" dt="2024-08-12T02:41:17.075" v="320" actId="1076"/>
          <ac:graphicFrameMkLst>
            <pc:docMk/>
            <pc:sldMk cId="1029766867" sldId="262"/>
            <ac:graphicFrameMk id="5" creationId="{00000000-0000-0000-0000-000000000000}"/>
          </ac:graphicFrameMkLst>
        </pc:graphicFrameChg>
        <pc:picChg chg="del">
          <ac:chgData name="Michael Kuniega" userId="999f7fd1-0dc3-4cba-81fd-6a42a8d75a98" providerId="ADAL" clId="{8DD66E1A-0CC4-4F02-AF7C-B8B09AA43CB4}" dt="2024-08-12T02:39:59.735" v="300" actId="478"/>
          <ac:picMkLst>
            <pc:docMk/>
            <pc:sldMk cId="1029766867" sldId="262"/>
            <ac:picMk id="2050" creationId="{00000000-0000-0000-0000-000000000000}"/>
          </ac:picMkLst>
        </pc:picChg>
      </pc:sldChg>
      <pc:sldChg chg="addSp delSp modSp mod">
        <pc:chgData name="Michael Kuniega" userId="999f7fd1-0dc3-4cba-81fd-6a42a8d75a98" providerId="ADAL" clId="{8DD66E1A-0CC4-4F02-AF7C-B8B09AA43CB4}" dt="2024-08-12T02:35:55.551" v="157" actId="20577"/>
        <pc:sldMkLst>
          <pc:docMk/>
          <pc:sldMk cId="759904792" sldId="322"/>
        </pc:sldMkLst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4" creationId="{CCEBA25F-B3FD-18F6-C763-FD36C03DD0EE}"/>
          </ac:spMkLst>
        </pc:spChg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6" creationId="{8F5F5F57-4889-A89B-D053-F4D3BF824F1B}"/>
          </ac:spMkLst>
        </pc:spChg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7" creationId="{24FB420D-F1C6-0D7E-26B3-821B7C067917}"/>
          </ac:spMkLst>
        </pc:spChg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8" creationId="{07EF8282-FF20-047F-1554-DCE6FCE514D7}"/>
          </ac:spMkLst>
        </pc:spChg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9" creationId="{0D544148-5757-F665-548D-008C4C8DF609}"/>
          </ac:spMkLst>
        </pc:spChg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10" creationId="{E51CB31E-AADC-5648-B075-FAF6AD30A566}"/>
          </ac:spMkLst>
        </pc:spChg>
        <pc:spChg chg="del">
          <ac:chgData name="Michael Kuniega" userId="999f7fd1-0dc3-4cba-81fd-6a42a8d75a98" providerId="ADAL" clId="{8DD66E1A-0CC4-4F02-AF7C-B8B09AA43CB4}" dt="2024-08-12T02:30:45.673" v="57" actId="478"/>
          <ac:spMkLst>
            <pc:docMk/>
            <pc:sldMk cId="759904792" sldId="322"/>
            <ac:spMk id="11" creationId="{847675B6-BA01-E8B5-11D4-DE7D9702C12A}"/>
          </ac:spMkLst>
        </pc:spChg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12" creationId="{6FC3910F-03CE-574E-8F65-94E8A5883D5A}"/>
          </ac:spMkLst>
        </pc:spChg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13" creationId="{63227C95-7604-3174-9DA0-8F03FBC54FC1}"/>
          </ac:spMkLst>
        </pc:spChg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14" creationId="{B0361B42-2A15-E61F-20BE-17DB13B73600}"/>
          </ac:spMkLst>
        </pc:spChg>
        <pc:spChg chg="add mod">
          <ac:chgData name="Michael Kuniega" userId="999f7fd1-0dc3-4cba-81fd-6a42a8d75a98" providerId="ADAL" clId="{8DD66E1A-0CC4-4F02-AF7C-B8B09AA43CB4}" dt="2024-08-12T02:33:49.156" v="120" actId="1076"/>
          <ac:spMkLst>
            <pc:docMk/>
            <pc:sldMk cId="759904792" sldId="322"/>
            <ac:spMk id="15" creationId="{974D4091-563C-CF85-DF7D-1B8447DFF9CA}"/>
          </ac:spMkLst>
        </pc:spChg>
        <pc:spChg chg="add mod">
          <ac:chgData name="Michael Kuniega" userId="999f7fd1-0dc3-4cba-81fd-6a42a8d75a98" providerId="ADAL" clId="{8DD66E1A-0CC4-4F02-AF7C-B8B09AA43CB4}" dt="2024-08-12T02:34:05.797" v="122" actId="1076"/>
          <ac:spMkLst>
            <pc:docMk/>
            <pc:sldMk cId="759904792" sldId="322"/>
            <ac:spMk id="16" creationId="{784D40C4-56F8-989E-5D7A-8EBDE5FADC53}"/>
          </ac:spMkLst>
        </pc:spChg>
        <pc:spChg chg="add mod">
          <ac:chgData name="Michael Kuniega" userId="999f7fd1-0dc3-4cba-81fd-6a42a8d75a98" providerId="ADAL" clId="{8DD66E1A-0CC4-4F02-AF7C-B8B09AA43CB4}" dt="2024-08-12T02:34:05.797" v="122" actId="1076"/>
          <ac:spMkLst>
            <pc:docMk/>
            <pc:sldMk cId="759904792" sldId="322"/>
            <ac:spMk id="17" creationId="{8E1DA407-C358-94C6-2EBB-40C2DDE3F41A}"/>
          </ac:spMkLst>
        </pc:spChg>
        <pc:spChg chg="add mod">
          <ac:chgData name="Michael Kuniega" userId="999f7fd1-0dc3-4cba-81fd-6a42a8d75a98" providerId="ADAL" clId="{8DD66E1A-0CC4-4F02-AF7C-B8B09AA43CB4}" dt="2024-08-12T02:34:05.797" v="122" actId="1076"/>
          <ac:spMkLst>
            <pc:docMk/>
            <pc:sldMk cId="759904792" sldId="322"/>
            <ac:spMk id="18" creationId="{D1B04A25-4F22-B8C5-577F-D0464A57793E}"/>
          </ac:spMkLst>
        </pc:spChg>
        <pc:spChg chg="add mod">
          <ac:chgData name="Michael Kuniega" userId="999f7fd1-0dc3-4cba-81fd-6a42a8d75a98" providerId="ADAL" clId="{8DD66E1A-0CC4-4F02-AF7C-B8B09AA43CB4}" dt="2024-08-12T02:34:05.797" v="122" actId="1076"/>
          <ac:spMkLst>
            <pc:docMk/>
            <pc:sldMk cId="759904792" sldId="322"/>
            <ac:spMk id="19" creationId="{4A9E8D7B-833A-4175-10B1-B5ED5FFEBDA1}"/>
          </ac:spMkLst>
        </pc:spChg>
        <pc:spChg chg="add mod">
          <ac:chgData name="Michael Kuniega" userId="999f7fd1-0dc3-4cba-81fd-6a42a8d75a98" providerId="ADAL" clId="{8DD66E1A-0CC4-4F02-AF7C-B8B09AA43CB4}" dt="2024-08-12T02:34:20.989" v="127" actId="1076"/>
          <ac:spMkLst>
            <pc:docMk/>
            <pc:sldMk cId="759904792" sldId="322"/>
            <ac:spMk id="20" creationId="{F948E963-3B08-1D67-E6E4-BEC1866A1CF0}"/>
          </ac:spMkLst>
        </pc:spChg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22" creationId="{CA2D08AD-9AE2-A132-262A-CF13CE0B43A1}"/>
          </ac:spMkLst>
        </pc:spChg>
        <pc:spChg chg="add mod">
          <ac:chgData name="Michael Kuniega" userId="999f7fd1-0dc3-4cba-81fd-6a42a8d75a98" providerId="ADAL" clId="{8DD66E1A-0CC4-4F02-AF7C-B8B09AA43CB4}" dt="2024-08-12T02:34:28.239" v="129" actId="1076"/>
          <ac:spMkLst>
            <pc:docMk/>
            <pc:sldMk cId="759904792" sldId="322"/>
            <ac:spMk id="23" creationId="{6F0A15D4-691A-DC0C-5DDE-284B39016F99}"/>
          </ac:spMkLst>
        </pc:spChg>
        <pc:spChg chg="add mod">
          <ac:chgData name="Michael Kuniega" userId="999f7fd1-0dc3-4cba-81fd-6a42a8d75a98" providerId="ADAL" clId="{8DD66E1A-0CC4-4F02-AF7C-B8B09AA43CB4}" dt="2024-08-12T02:34:42.879" v="133" actId="1076"/>
          <ac:spMkLst>
            <pc:docMk/>
            <pc:sldMk cId="759904792" sldId="322"/>
            <ac:spMk id="24" creationId="{B5F13FD8-7345-9681-4358-6F567B80FE11}"/>
          </ac:spMkLst>
        </pc:spChg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25" creationId="{6E611005-50A4-C934-1166-5D240CD83A38}"/>
          </ac:spMkLst>
        </pc:spChg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26" creationId="{1BFFD1CD-5397-80C7-4851-3DBCFB2DACFC}"/>
          </ac:spMkLst>
        </pc:spChg>
        <pc:spChg chg="del">
          <ac:chgData name="Michael Kuniega" userId="999f7fd1-0dc3-4cba-81fd-6a42a8d75a98" providerId="ADAL" clId="{8DD66E1A-0CC4-4F02-AF7C-B8B09AA43CB4}" dt="2024-08-12T02:30:40.374" v="56" actId="478"/>
          <ac:spMkLst>
            <pc:docMk/>
            <pc:sldMk cId="759904792" sldId="322"/>
            <ac:spMk id="27" creationId="{7BB1C9C3-0664-7DF4-F030-C3162509EFAF}"/>
          </ac:spMkLst>
        </pc:spChg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28" creationId="{81349DC6-C664-E264-2E8E-21F6DB646E32}"/>
          </ac:spMkLst>
        </pc:spChg>
        <pc:spChg chg="del">
          <ac:chgData name="Michael Kuniega" userId="999f7fd1-0dc3-4cba-81fd-6a42a8d75a98" providerId="ADAL" clId="{8DD66E1A-0CC4-4F02-AF7C-B8B09AA43CB4}" dt="2024-08-12T02:30:36.717" v="55" actId="478"/>
          <ac:spMkLst>
            <pc:docMk/>
            <pc:sldMk cId="759904792" sldId="322"/>
            <ac:spMk id="30" creationId="{B369F3A1-35F2-67D3-37C0-BF4AA71C05E3}"/>
          </ac:spMkLst>
        </pc:spChg>
        <pc:spChg chg="add mod">
          <ac:chgData name="Michael Kuniega" userId="999f7fd1-0dc3-4cba-81fd-6a42a8d75a98" providerId="ADAL" clId="{8DD66E1A-0CC4-4F02-AF7C-B8B09AA43CB4}" dt="2024-08-12T02:34:35.845" v="131" actId="1076"/>
          <ac:spMkLst>
            <pc:docMk/>
            <pc:sldMk cId="759904792" sldId="322"/>
            <ac:spMk id="31" creationId="{18A826D4-73AA-EA05-2D99-5CAF6C507E6F}"/>
          </ac:spMkLst>
        </pc:spChg>
        <pc:spChg chg="add mod">
          <ac:chgData name="Michael Kuniega" userId="999f7fd1-0dc3-4cba-81fd-6a42a8d75a98" providerId="ADAL" clId="{8DD66E1A-0CC4-4F02-AF7C-B8B09AA43CB4}" dt="2024-08-12T02:34:46.294" v="134"/>
          <ac:spMkLst>
            <pc:docMk/>
            <pc:sldMk cId="759904792" sldId="322"/>
            <ac:spMk id="32" creationId="{C066F579-50BE-A552-3995-0B06FFAFC447}"/>
          </ac:spMkLst>
        </pc:spChg>
        <pc:spChg chg="add mod">
          <ac:chgData name="Michael Kuniega" userId="999f7fd1-0dc3-4cba-81fd-6a42a8d75a98" providerId="ADAL" clId="{8DD66E1A-0CC4-4F02-AF7C-B8B09AA43CB4}" dt="2024-08-12T02:34:46.294" v="134"/>
          <ac:spMkLst>
            <pc:docMk/>
            <pc:sldMk cId="759904792" sldId="322"/>
            <ac:spMk id="45" creationId="{B4789FE8-8040-1A62-467B-7F92793E056C}"/>
          </ac:spMkLst>
        </pc:spChg>
        <pc:spChg chg="add mod">
          <ac:chgData name="Michael Kuniega" userId="999f7fd1-0dc3-4cba-81fd-6a42a8d75a98" providerId="ADAL" clId="{8DD66E1A-0CC4-4F02-AF7C-B8B09AA43CB4}" dt="2024-08-12T02:34:46.294" v="134"/>
          <ac:spMkLst>
            <pc:docMk/>
            <pc:sldMk cId="759904792" sldId="322"/>
            <ac:spMk id="46" creationId="{57FE8831-F576-5A7F-8824-07D7F7CC3DB3}"/>
          </ac:spMkLst>
        </pc:spChg>
        <pc:spChg chg="add mod">
          <ac:chgData name="Michael Kuniega" userId="999f7fd1-0dc3-4cba-81fd-6a42a8d75a98" providerId="ADAL" clId="{8DD66E1A-0CC4-4F02-AF7C-B8B09AA43CB4}" dt="2024-08-12T02:34:46.294" v="134"/>
          <ac:spMkLst>
            <pc:docMk/>
            <pc:sldMk cId="759904792" sldId="322"/>
            <ac:spMk id="47" creationId="{3FDC9A61-B047-12FE-C62C-E9C57755DABE}"/>
          </ac:spMkLst>
        </pc:spChg>
        <pc:spChg chg="add mod">
          <ac:chgData name="Michael Kuniega" userId="999f7fd1-0dc3-4cba-81fd-6a42a8d75a98" providerId="ADAL" clId="{8DD66E1A-0CC4-4F02-AF7C-B8B09AA43CB4}" dt="2024-08-12T02:35:15.385" v="144" actId="1076"/>
          <ac:spMkLst>
            <pc:docMk/>
            <pc:sldMk cId="759904792" sldId="322"/>
            <ac:spMk id="48" creationId="{A5430194-3F32-01C7-2284-097D31888FDB}"/>
          </ac:spMkLst>
        </pc:spChg>
        <pc:spChg chg="add mod">
          <ac:chgData name="Michael Kuniega" userId="999f7fd1-0dc3-4cba-81fd-6a42a8d75a98" providerId="ADAL" clId="{8DD66E1A-0CC4-4F02-AF7C-B8B09AA43CB4}" dt="2024-08-12T02:35:24.378" v="148" actId="20577"/>
          <ac:spMkLst>
            <pc:docMk/>
            <pc:sldMk cId="759904792" sldId="322"/>
            <ac:spMk id="49" creationId="{1AA2C8CB-7F74-CB1B-56D1-40258F6F448A}"/>
          </ac:spMkLst>
        </pc:spChg>
        <pc:spChg chg="add mod">
          <ac:chgData name="Michael Kuniega" userId="999f7fd1-0dc3-4cba-81fd-6a42a8d75a98" providerId="ADAL" clId="{8DD66E1A-0CC4-4F02-AF7C-B8B09AA43CB4}" dt="2024-08-12T02:35:20.977" v="146" actId="20577"/>
          <ac:spMkLst>
            <pc:docMk/>
            <pc:sldMk cId="759904792" sldId="322"/>
            <ac:spMk id="50" creationId="{B0EA1D83-DE55-B0FD-6B29-50B65C44BD0C}"/>
          </ac:spMkLst>
        </pc:spChg>
        <pc:spChg chg="add mod">
          <ac:chgData name="Michael Kuniega" userId="999f7fd1-0dc3-4cba-81fd-6a42a8d75a98" providerId="ADAL" clId="{8DD66E1A-0CC4-4F02-AF7C-B8B09AA43CB4}" dt="2024-08-12T02:35:37.009" v="151" actId="20577"/>
          <ac:spMkLst>
            <pc:docMk/>
            <pc:sldMk cId="759904792" sldId="322"/>
            <ac:spMk id="51" creationId="{4AB72E9C-4A45-DB4A-64B0-4FB2B4591AF9}"/>
          </ac:spMkLst>
        </pc:spChg>
        <pc:spChg chg="add mod">
          <ac:chgData name="Michael Kuniega" userId="999f7fd1-0dc3-4cba-81fd-6a42a8d75a98" providerId="ADAL" clId="{8DD66E1A-0CC4-4F02-AF7C-B8B09AA43CB4}" dt="2024-08-12T02:35:55.551" v="157" actId="20577"/>
          <ac:spMkLst>
            <pc:docMk/>
            <pc:sldMk cId="759904792" sldId="322"/>
            <ac:spMk id="52" creationId="{CECB1B73-194E-9EDC-8452-26ECE855D7BC}"/>
          </ac:spMkLst>
        </pc:spChg>
        <pc:spChg chg="add mod">
          <ac:chgData name="Michael Kuniega" userId="999f7fd1-0dc3-4cba-81fd-6a42a8d75a98" providerId="ADAL" clId="{8DD66E1A-0CC4-4F02-AF7C-B8B09AA43CB4}" dt="2024-08-12T02:35:48.400" v="155" actId="20577"/>
          <ac:spMkLst>
            <pc:docMk/>
            <pc:sldMk cId="759904792" sldId="322"/>
            <ac:spMk id="53" creationId="{AB9FB380-BC22-2050-2DBD-281BAAC712C9}"/>
          </ac:spMkLst>
        </pc:spChg>
        <pc:cxnChg chg="del mod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5" creationId="{9BA822E3-2C6B-7EBF-7134-B60A00F61DAD}"/>
          </ac:cxnSpMkLst>
        </pc:cxnChg>
        <pc:cxnChg chg="del mod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21" creationId="{DABF3286-CABC-282A-9582-3426EB6EFD14}"/>
          </ac:cxnSpMkLst>
        </pc:cxnChg>
        <pc:cxnChg chg="del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33" creationId="{93889F6A-38CA-DF42-3216-C1EA1C1AF627}"/>
          </ac:cxnSpMkLst>
        </pc:cxnChg>
        <pc:cxnChg chg="del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34" creationId="{9753D235-FD65-6193-1244-508B9348F330}"/>
          </ac:cxnSpMkLst>
        </pc:cxnChg>
        <pc:cxnChg chg="del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35" creationId="{6ECC57AD-0471-52CB-BA4C-858A50D69BF7}"/>
          </ac:cxnSpMkLst>
        </pc:cxnChg>
        <pc:cxnChg chg="del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36" creationId="{DE4DDA4B-374E-ABFF-B26A-A74A91CE14E0}"/>
          </ac:cxnSpMkLst>
        </pc:cxnChg>
        <pc:cxnChg chg="del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37" creationId="{C46943C0-4730-7826-7A55-58CE9178E499}"/>
          </ac:cxnSpMkLst>
        </pc:cxnChg>
        <pc:cxnChg chg="del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38" creationId="{20151456-E273-545A-2AF2-550F68336CF6}"/>
          </ac:cxnSpMkLst>
        </pc:cxnChg>
        <pc:cxnChg chg="del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39" creationId="{91EAF342-DAF7-19EF-099B-D72A56B954CD}"/>
          </ac:cxnSpMkLst>
        </pc:cxnChg>
        <pc:cxnChg chg="del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40" creationId="{A09E80E8-F375-2A8C-6066-3A75972B2F87}"/>
          </ac:cxnSpMkLst>
        </pc:cxnChg>
        <pc:cxnChg chg="del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41" creationId="{EED1E798-E896-1F0F-0653-5BFDDE2C01DB}"/>
          </ac:cxnSpMkLst>
        </pc:cxnChg>
        <pc:cxnChg chg="del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42" creationId="{3954E753-298D-1A4C-04FB-243E001E2B9C}"/>
          </ac:cxnSpMkLst>
        </pc:cxnChg>
        <pc:cxnChg chg="del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43" creationId="{4DB77741-9ACF-2AA6-D944-E9DA8D65F8C6}"/>
          </ac:cxnSpMkLst>
        </pc:cxnChg>
        <pc:cxnChg chg="del">
          <ac:chgData name="Michael Kuniega" userId="999f7fd1-0dc3-4cba-81fd-6a42a8d75a98" providerId="ADAL" clId="{8DD66E1A-0CC4-4F02-AF7C-B8B09AA43CB4}" dt="2024-08-12T02:30:36.717" v="55" actId="478"/>
          <ac:cxnSpMkLst>
            <pc:docMk/>
            <pc:sldMk cId="759904792" sldId="322"/>
            <ac:cxnSpMk id="44" creationId="{1A9980C7-2223-1A23-4993-586494170FF6}"/>
          </ac:cxnSpMkLst>
        </pc:cxnChg>
      </pc:sldChg>
      <pc:sldChg chg="del">
        <pc:chgData name="Michael Kuniega" userId="999f7fd1-0dc3-4cba-81fd-6a42a8d75a98" providerId="ADAL" clId="{8DD66E1A-0CC4-4F02-AF7C-B8B09AA43CB4}" dt="2024-08-12T02:40:49.827" v="309" actId="47"/>
        <pc:sldMkLst>
          <pc:docMk/>
          <pc:sldMk cId="3417989476" sldId="342"/>
        </pc:sldMkLst>
      </pc:sldChg>
      <pc:sldChg chg="del">
        <pc:chgData name="Michael Kuniega" userId="999f7fd1-0dc3-4cba-81fd-6a42a8d75a98" providerId="ADAL" clId="{8DD66E1A-0CC4-4F02-AF7C-B8B09AA43CB4}" dt="2024-08-12T02:40:50.364" v="310" actId="47"/>
        <pc:sldMkLst>
          <pc:docMk/>
          <pc:sldMk cId="3601415410" sldId="344"/>
        </pc:sldMkLst>
      </pc:sldChg>
      <pc:sldChg chg="del">
        <pc:chgData name="Michael Kuniega" userId="999f7fd1-0dc3-4cba-81fd-6a42a8d75a98" providerId="ADAL" clId="{8DD66E1A-0CC4-4F02-AF7C-B8B09AA43CB4}" dt="2024-08-12T02:36:07.193" v="158" actId="47"/>
        <pc:sldMkLst>
          <pc:docMk/>
          <pc:sldMk cId="55169709" sldId="350"/>
        </pc:sldMkLst>
      </pc:sldChg>
      <pc:sldChg chg="del">
        <pc:chgData name="Michael Kuniega" userId="999f7fd1-0dc3-4cba-81fd-6a42a8d75a98" providerId="ADAL" clId="{8DD66E1A-0CC4-4F02-AF7C-B8B09AA43CB4}" dt="2024-08-12T02:40:50.961" v="311" actId="47"/>
        <pc:sldMkLst>
          <pc:docMk/>
          <pc:sldMk cId="481065684" sldId="351"/>
        </pc:sldMkLst>
      </pc:sldChg>
      <pc:sldChg chg="addSp delSp modSp add mod">
        <pc:chgData name="Michael Kuniega" userId="999f7fd1-0dc3-4cba-81fd-6a42a8d75a98" providerId="ADAL" clId="{8DD66E1A-0CC4-4F02-AF7C-B8B09AA43CB4}" dt="2024-08-13T00:40:55.936" v="604" actId="20577"/>
        <pc:sldMkLst>
          <pc:docMk/>
          <pc:sldMk cId="3627451316" sldId="352"/>
        </pc:sldMkLst>
        <pc:spChg chg="mod">
          <ac:chgData name="Michael Kuniega" userId="999f7fd1-0dc3-4cba-81fd-6a42a8d75a98" providerId="ADAL" clId="{8DD66E1A-0CC4-4F02-AF7C-B8B09AA43CB4}" dt="2024-08-13T00:40:55.936" v="604" actId="20577"/>
          <ac:spMkLst>
            <pc:docMk/>
            <pc:sldMk cId="3627451316" sldId="352"/>
            <ac:spMk id="2" creationId="{504BF761-D5BB-41C5-9096-329053460DA8}"/>
          </ac:spMkLst>
        </pc:spChg>
        <pc:spChg chg="add del mod">
          <ac:chgData name="Michael Kuniega" userId="999f7fd1-0dc3-4cba-81fd-6a42a8d75a98" providerId="ADAL" clId="{8DD66E1A-0CC4-4F02-AF7C-B8B09AA43CB4}" dt="2024-08-12T02:29:34.262" v="49" actId="478"/>
          <ac:spMkLst>
            <pc:docMk/>
            <pc:sldMk cId="3627451316" sldId="352"/>
            <ac:spMk id="3" creationId="{712CC734-3A87-43E9-9982-F24AA612205A}"/>
          </ac:spMkLst>
        </pc:spChg>
        <pc:spChg chg="mod">
          <ac:chgData name="Michael Kuniega" userId="999f7fd1-0dc3-4cba-81fd-6a42a8d75a98" providerId="ADAL" clId="{8DD66E1A-0CC4-4F02-AF7C-B8B09AA43CB4}" dt="2024-08-12T02:28:04.345" v="27" actId="1076"/>
          <ac:spMkLst>
            <pc:docMk/>
            <pc:sldMk cId="3627451316" sldId="352"/>
            <ac:spMk id="4" creationId="{0799D310-2D0A-4C53-8A12-0064BFB7A47A}"/>
          </ac:spMkLst>
        </pc:spChg>
        <pc:spChg chg="add mod">
          <ac:chgData name="Michael Kuniega" userId="999f7fd1-0dc3-4cba-81fd-6a42a8d75a98" providerId="ADAL" clId="{8DD66E1A-0CC4-4F02-AF7C-B8B09AA43CB4}" dt="2024-08-12T02:30:04.322" v="53" actId="1076"/>
          <ac:spMkLst>
            <pc:docMk/>
            <pc:sldMk cId="3627451316" sldId="352"/>
            <ac:spMk id="5" creationId="{572B271C-D0DA-DD45-A435-F8DFB5DD709C}"/>
          </ac:spMkLst>
        </pc:spChg>
        <pc:spChg chg="add mod">
          <ac:chgData name="Michael Kuniega" userId="999f7fd1-0dc3-4cba-81fd-6a42a8d75a98" providerId="ADAL" clId="{8DD66E1A-0CC4-4F02-AF7C-B8B09AA43CB4}" dt="2024-08-12T02:30:04.322" v="53" actId="1076"/>
          <ac:spMkLst>
            <pc:docMk/>
            <pc:sldMk cId="3627451316" sldId="352"/>
            <ac:spMk id="6" creationId="{874B1B08-7293-3F57-80E0-758DAECE2DAB}"/>
          </ac:spMkLst>
        </pc:spChg>
        <pc:spChg chg="add mod">
          <ac:chgData name="Michael Kuniega" userId="999f7fd1-0dc3-4cba-81fd-6a42a8d75a98" providerId="ADAL" clId="{8DD66E1A-0CC4-4F02-AF7C-B8B09AA43CB4}" dt="2024-08-12T02:30:04.322" v="53" actId="1076"/>
          <ac:spMkLst>
            <pc:docMk/>
            <pc:sldMk cId="3627451316" sldId="352"/>
            <ac:spMk id="8" creationId="{08648411-0525-90A9-A57A-21DE6C92A86D}"/>
          </ac:spMkLst>
        </pc:spChg>
        <pc:spChg chg="add mod">
          <ac:chgData name="Michael Kuniega" userId="999f7fd1-0dc3-4cba-81fd-6a42a8d75a98" providerId="ADAL" clId="{8DD66E1A-0CC4-4F02-AF7C-B8B09AA43CB4}" dt="2024-08-12T02:30:04.322" v="53" actId="1076"/>
          <ac:spMkLst>
            <pc:docMk/>
            <pc:sldMk cId="3627451316" sldId="352"/>
            <ac:spMk id="9" creationId="{CC0BF5EE-7CFA-D97C-4F63-2B4E3F90AAF7}"/>
          </ac:spMkLst>
        </pc:spChg>
        <pc:inkChg chg="del">
          <ac:chgData name="Michael Kuniega" userId="999f7fd1-0dc3-4cba-81fd-6a42a8d75a98" providerId="ADAL" clId="{8DD66E1A-0CC4-4F02-AF7C-B8B09AA43CB4}" dt="2024-08-12T02:29:34.262" v="49" actId="478"/>
          <ac:inkMkLst>
            <pc:docMk/>
            <pc:sldMk cId="3627451316" sldId="352"/>
            <ac:inkMk id="7" creationId="{F9F4D761-2701-410E-80B8-9490F36845F0}"/>
          </ac:inkMkLst>
        </pc:inkChg>
        <pc:inkChg chg="del">
          <ac:chgData name="Michael Kuniega" userId="999f7fd1-0dc3-4cba-81fd-6a42a8d75a98" providerId="ADAL" clId="{8DD66E1A-0CC4-4F02-AF7C-B8B09AA43CB4}" dt="2024-08-12T02:29:34.262" v="49" actId="478"/>
          <ac:inkMkLst>
            <pc:docMk/>
            <pc:sldMk cId="3627451316" sldId="352"/>
            <ac:inkMk id="10" creationId="{D0CB01B7-7BE9-401F-B04A-D54F40304B4D}"/>
          </ac:inkMkLst>
        </pc:inkChg>
        <pc:inkChg chg="del">
          <ac:chgData name="Michael Kuniega" userId="999f7fd1-0dc3-4cba-81fd-6a42a8d75a98" providerId="ADAL" clId="{8DD66E1A-0CC4-4F02-AF7C-B8B09AA43CB4}" dt="2024-08-12T02:29:36.889" v="50" actId="478"/>
          <ac:inkMkLst>
            <pc:docMk/>
            <pc:sldMk cId="3627451316" sldId="352"/>
            <ac:inkMk id="13" creationId="{7699241D-3786-418D-94C4-B3A1B24FB271}"/>
          </ac:inkMkLst>
        </pc:inkChg>
      </pc:sldChg>
      <pc:sldChg chg="modSp add mod">
        <pc:chgData name="Michael Kuniega" userId="999f7fd1-0dc3-4cba-81fd-6a42a8d75a98" providerId="ADAL" clId="{8DD66E1A-0CC4-4F02-AF7C-B8B09AA43CB4}" dt="2024-08-13T00:40:59.556" v="606" actId="20577"/>
        <pc:sldMkLst>
          <pc:docMk/>
          <pc:sldMk cId="1360694609" sldId="353"/>
        </pc:sldMkLst>
        <pc:spChg chg="mod">
          <ac:chgData name="Michael Kuniega" userId="999f7fd1-0dc3-4cba-81fd-6a42a8d75a98" providerId="ADAL" clId="{8DD66E1A-0CC4-4F02-AF7C-B8B09AA43CB4}" dt="2024-08-13T00:40:59.556" v="606" actId="20577"/>
          <ac:spMkLst>
            <pc:docMk/>
            <pc:sldMk cId="1360694609" sldId="353"/>
            <ac:spMk id="2" creationId="{504BF761-D5BB-41C5-9096-329053460DA8}"/>
          </ac:spMkLst>
        </pc:spChg>
        <pc:spChg chg="mod">
          <ac:chgData name="Michael Kuniega" userId="999f7fd1-0dc3-4cba-81fd-6a42a8d75a98" providerId="ADAL" clId="{8DD66E1A-0CC4-4F02-AF7C-B8B09AA43CB4}" dt="2024-08-12T02:31:44.785" v="62"/>
          <ac:spMkLst>
            <pc:docMk/>
            <pc:sldMk cId="1360694609" sldId="353"/>
            <ac:spMk id="4" creationId="{0799D310-2D0A-4C53-8A12-0064BFB7A47A}"/>
          </ac:spMkLst>
        </pc:spChg>
        <pc:spChg chg="mod">
          <ac:chgData name="Michael Kuniega" userId="999f7fd1-0dc3-4cba-81fd-6a42a8d75a98" providerId="ADAL" clId="{8DD66E1A-0CC4-4F02-AF7C-B8B09AA43CB4}" dt="2024-08-12T02:32:53.201" v="70" actId="14100"/>
          <ac:spMkLst>
            <pc:docMk/>
            <pc:sldMk cId="1360694609" sldId="353"/>
            <ac:spMk id="5" creationId="{572B271C-D0DA-DD45-A435-F8DFB5DD709C}"/>
          </ac:spMkLst>
        </pc:spChg>
        <pc:spChg chg="mod">
          <ac:chgData name="Michael Kuniega" userId="999f7fd1-0dc3-4cba-81fd-6a42a8d75a98" providerId="ADAL" clId="{8DD66E1A-0CC4-4F02-AF7C-B8B09AA43CB4}" dt="2024-08-12T02:31:51.637" v="63" actId="20577"/>
          <ac:spMkLst>
            <pc:docMk/>
            <pc:sldMk cId="1360694609" sldId="353"/>
            <ac:spMk id="6" creationId="{874B1B08-7293-3F57-80E0-758DAECE2DAB}"/>
          </ac:spMkLst>
        </pc:spChg>
        <pc:spChg chg="mod">
          <ac:chgData name="Michael Kuniega" userId="999f7fd1-0dc3-4cba-81fd-6a42a8d75a98" providerId="ADAL" clId="{8DD66E1A-0CC4-4F02-AF7C-B8B09AA43CB4}" dt="2024-08-12T02:32:49.358" v="69" actId="1076"/>
          <ac:spMkLst>
            <pc:docMk/>
            <pc:sldMk cId="1360694609" sldId="353"/>
            <ac:spMk id="8" creationId="{08648411-0525-90A9-A57A-21DE6C92A86D}"/>
          </ac:spMkLst>
        </pc:spChg>
        <pc:spChg chg="mod">
          <ac:chgData name="Michael Kuniega" userId="999f7fd1-0dc3-4cba-81fd-6a42a8d75a98" providerId="ADAL" clId="{8DD66E1A-0CC4-4F02-AF7C-B8B09AA43CB4}" dt="2024-08-12T02:32:57.454" v="71" actId="1076"/>
          <ac:spMkLst>
            <pc:docMk/>
            <pc:sldMk cId="1360694609" sldId="353"/>
            <ac:spMk id="9" creationId="{CC0BF5EE-7CFA-D97C-4F63-2B4E3F90AAF7}"/>
          </ac:spMkLst>
        </pc:spChg>
      </pc:sldChg>
      <pc:sldChg chg="addSp delSp modSp add mod">
        <pc:chgData name="Michael Kuniega" userId="999f7fd1-0dc3-4cba-81fd-6a42a8d75a98" providerId="ADAL" clId="{8DD66E1A-0CC4-4F02-AF7C-B8B09AA43CB4}" dt="2024-08-12T02:38:26.955" v="273" actId="478"/>
        <pc:sldMkLst>
          <pc:docMk/>
          <pc:sldMk cId="2000188905" sldId="354"/>
        </pc:sldMkLst>
        <pc:spChg chg="mod">
          <ac:chgData name="Michael Kuniega" userId="999f7fd1-0dc3-4cba-81fd-6a42a8d75a98" providerId="ADAL" clId="{8DD66E1A-0CC4-4F02-AF7C-B8B09AA43CB4}" dt="2024-08-12T02:36:13.021" v="161" actId="20577"/>
          <ac:spMkLst>
            <pc:docMk/>
            <pc:sldMk cId="2000188905" sldId="354"/>
            <ac:spMk id="2" creationId="{8E01C59E-0269-4562-98A3-84F58A21461D}"/>
          </ac:spMkLst>
        </pc:spChg>
        <pc:spChg chg="add mod">
          <ac:chgData name="Michael Kuniega" userId="999f7fd1-0dc3-4cba-81fd-6a42a8d75a98" providerId="ADAL" clId="{8DD66E1A-0CC4-4F02-AF7C-B8B09AA43CB4}" dt="2024-08-12T02:38:18.524" v="271" actId="20577"/>
          <ac:spMkLst>
            <pc:docMk/>
            <pc:sldMk cId="2000188905" sldId="354"/>
            <ac:spMk id="4" creationId="{240A0CFF-836F-230B-4F49-3533869B50A7}"/>
          </ac:spMkLst>
        </pc:spChg>
        <pc:spChg chg="mod">
          <ac:chgData name="Michael Kuniega" userId="999f7fd1-0dc3-4cba-81fd-6a42a8d75a98" providerId="ADAL" clId="{8DD66E1A-0CC4-4F02-AF7C-B8B09AA43CB4}" dt="2024-08-12T02:36:18.682" v="174" actId="20577"/>
          <ac:spMkLst>
            <pc:docMk/>
            <pc:sldMk cId="2000188905" sldId="354"/>
            <ac:spMk id="15" creationId="{974D4091-563C-CF85-DF7D-1B8447DFF9CA}"/>
          </ac:spMkLst>
        </pc:spChg>
        <pc:spChg chg="add del">
          <ac:chgData name="Michael Kuniega" userId="999f7fd1-0dc3-4cba-81fd-6a42a8d75a98" providerId="ADAL" clId="{8DD66E1A-0CC4-4F02-AF7C-B8B09AA43CB4}" dt="2024-08-12T02:36:49.379" v="191" actId="478"/>
          <ac:spMkLst>
            <pc:docMk/>
            <pc:sldMk cId="2000188905" sldId="354"/>
            <ac:spMk id="17" creationId="{8E1DA407-C358-94C6-2EBB-40C2DDE3F41A}"/>
          </ac:spMkLst>
        </pc:spChg>
        <pc:spChg chg="mod">
          <ac:chgData name="Michael Kuniega" userId="999f7fd1-0dc3-4cba-81fd-6a42a8d75a98" providerId="ADAL" clId="{8DD66E1A-0CC4-4F02-AF7C-B8B09AA43CB4}" dt="2024-08-12T02:36:40.858" v="187" actId="1076"/>
          <ac:spMkLst>
            <pc:docMk/>
            <pc:sldMk cId="2000188905" sldId="354"/>
            <ac:spMk id="48" creationId="{A5430194-3F32-01C7-2284-097D31888FDB}"/>
          </ac:spMkLst>
        </pc:spChg>
        <pc:spChg chg="mod">
          <ac:chgData name="Michael Kuniega" userId="999f7fd1-0dc3-4cba-81fd-6a42a8d75a98" providerId="ADAL" clId="{8DD66E1A-0CC4-4F02-AF7C-B8B09AA43CB4}" dt="2024-08-12T02:37:34.963" v="235" actId="1036"/>
          <ac:spMkLst>
            <pc:docMk/>
            <pc:sldMk cId="2000188905" sldId="354"/>
            <ac:spMk id="49" creationId="{1AA2C8CB-7F74-CB1B-56D1-40258F6F448A}"/>
          </ac:spMkLst>
        </pc:spChg>
        <pc:spChg chg="mod">
          <ac:chgData name="Michael Kuniega" userId="999f7fd1-0dc3-4cba-81fd-6a42a8d75a98" providerId="ADAL" clId="{8DD66E1A-0CC4-4F02-AF7C-B8B09AA43CB4}" dt="2024-08-12T02:37:03.799" v="202" actId="20577"/>
          <ac:spMkLst>
            <pc:docMk/>
            <pc:sldMk cId="2000188905" sldId="354"/>
            <ac:spMk id="50" creationId="{B0EA1D83-DE55-B0FD-6B29-50B65C44BD0C}"/>
          </ac:spMkLst>
        </pc:spChg>
        <pc:spChg chg="del">
          <ac:chgData name="Michael Kuniega" userId="999f7fd1-0dc3-4cba-81fd-6a42a8d75a98" providerId="ADAL" clId="{8DD66E1A-0CC4-4F02-AF7C-B8B09AA43CB4}" dt="2024-08-12T02:38:23.774" v="272" actId="478"/>
          <ac:spMkLst>
            <pc:docMk/>
            <pc:sldMk cId="2000188905" sldId="354"/>
            <ac:spMk id="51" creationId="{4AB72E9C-4A45-DB4A-64B0-4FB2B4591AF9}"/>
          </ac:spMkLst>
        </pc:spChg>
        <pc:spChg chg="del">
          <ac:chgData name="Michael Kuniega" userId="999f7fd1-0dc3-4cba-81fd-6a42a8d75a98" providerId="ADAL" clId="{8DD66E1A-0CC4-4F02-AF7C-B8B09AA43CB4}" dt="2024-08-12T02:38:26.955" v="273" actId="478"/>
          <ac:spMkLst>
            <pc:docMk/>
            <pc:sldMk cId="2000188905" sldId="354"/>
            <ac:spMk id="52" creationId="{CECB1B73-194E-9EDC-8452-26ECE855D7BC}"/>
          </ac:spMkLst>
        </pc:spChg>
        <pc:spChg chg="mod">
          <ac:chgData name="Michael Kuniega" userId="999f7fd1-0dc3-4cba-81fd-6a42a8d75a98" providerId="ADAL" clId="{8DD66E1A-0CC4-4F02-AF7C-B8B09AA43CB4}" dt="2024-08-12T02:38:02.916" v="263" actId="1037"/>
          <ac:spMkLst>
            <pc:docMk/>
            <pc:sldMk cId="2000188905" sldId="354"/>
            <ac:spMk id="53" creationId="{AB9FB380-BC22-2050-2DBD-281BAAC712C9}"/>
          </ac:spMkLst>
        </pc:spChg>
      </pc:sldChg>
      <pc:sldChg chg="addSp delSp modSp add mod">
        <pc:chgData name="Michael Kuniega" userId="999f7fd1-0dc3-4cba-81fd-6a42a8d75a98" providerId="ADAL" clId="{8DD66E1A-0CC4-4F02-AF7C-B8B09AA43CB4}" dt="2024-08-12T02:44:37.687" v="464" actId="20577"/>
        <pc:sldMkLst>
          <pc:docMk/>
          <pc:sldMk cId="1298519823" sldId="355"/>
        </pc:sldMkLst>
        <pc:spChg chg="mod">
          <ac:chgData name="Michael Kuniega" userId="999f7fd1-0dc3-4cba-81fd-6a42a8d75a98" providerId="ADAL" clId="{8DD66E1A-0CC4-4F02-AF7C-B8B09AA43CB4}" dt="2024-08-12T02:41:37.125" v="323" actId="20577"/>
          <ac:spMkLst>
            <pc:docMk/>
            <pc:sldMk cId="1298519823" sldId="355"/>
            <ac:spMk id="2" creationId="{8E01C59E-0269-4562-98A3-84F58A21461D}"/>
          </ac:spMkLst>
        </pc:spChg>
        <pc:spChg chg="del">
          <ac:chgData name="Michael Kuniega" userId="999f7fd1-0dc3-4cba-81fd-6a42a8d75a98" providerId="ADAL" clId="{8DD66E1A-0CC4-4F02-AF7C-B8B09AA43CB4}" dt="2024-08-12T02:42:11.778" v="393" actId="478"/>
          <ac:spMkLst>
            <pc:docMk/>
            <pc:sldMk cId="1298519823" sldId="355"/>
            <ac:spMk id="4" creationId="{240A0CFF-836F-230B-4F49-3533869B50A7}"/>
          </ac:spMkLst>
        </pc:spChg>
        <pc:spChg chg="add mod">
          <ac:chgData name="Michael Kuniega" userId="999f7fd1-0dc3-4cba-81fd-6a42a8d75a98" providerId="ADAL" clId="{8DD66E1A-0CC4-4F02-AF7C-B8B09AA43CB4}" dt="2024-08-12T02:43:58.352" v="436" actId="1076"/>
          <ac:spMkLst>
            <pc:docMk/>
            <pc:sldMk cId="1298519823" sldId="355"/>
            <ac:spMk id="9" creationId="{CDC03233-ABBE-CDB3-E1D9-DD345324D4BA}"/>
          </ac:spMkLst>
        </pc:spChg>
        <pc:spChg chg="add mod">
          <ac:chgData name="Michael Kuniega" userId="999f7fd1-0dc3-4cba-81fd-6a42a8d75a98" providerId="ADAL" clId="{8DD66E1A-0CC4-4F02-AF7C-B8B09AA43CB4}" dt="2024-08-12T02:44:21.147" v="451" actId="20577"/>
          <ac:spMkLst>
            <pc:docMk/>
            <pc:sldMk cId="1298519823" sldId="355"/>
            <ac:spMk id="10" creationId="{1A564AE1-AA86-EC33-76C4-978396CABF78}"/>
          </ac:spMkLst>
        </pc:spChg>
        <pc:spChg chg="add mod">
          <ac:chgData name="Michael Kuniega" userId="999f7fd1-0dc3-4cba-81fd-6a42a8d75a98" providerId="ADAL" clId="{8DD66E1A-0CC4-4F02-AF7C-B8B09AA43CB4}" dt="2024-08-12T02:44:37.687" v="464" actId="20577"/>
          <ac:spMkLst>
            <pc:docMk/>
            <pc:sldMk cId="1298519823" sldId="355"/>
            <ac:spMk id="11" creationId="{05FB3563-1EEA-80E8-1051-E91E7AA7059B}"/>
          </ac:spMkLst>
        </pc:spChg>
        <pc:spChg chg="mod">
          <ac:chgData name="Michael Kuniega" userId="999f7fd1-0dc3-4cba-81fd-6a42a8d75a98" providerId="ADAL" clId="{8DD66E1A-0CC4-4F02-AF7C-B8B09AA43CB4}" dt="2024-08-12T02:43:03.951" v="405" actId="1076"/>
          <ac:spMkLst>
            <pc:docMk/>
            <pc:sldMk cId="1298519823" sldId="355"/>
            <ac:spMk id="15" creationId="{974D4091-563C-CF85-DF7D-1B8447DFF9CA}"/>
          </ac:spMkLst>
        </pc:spChg>
        <pc:spChg chg="del">
          <ac:chgData name="Michael Kuniega" userId="999f7fd1-0dc3-4cba-81fd-6a42a8d75a98" providerId="ADAL" clId="{8DD66E1A-0CC4-4F02-AF7C-B8B09AA43CB4}" dt="2024-08-12T02:42:08.024" v="392" actId="478"/>
          <ac:spMkLst>
            <pc:docMk/>
            <pc:sldMk cId="1298519823" sldId="355"/>
            <ac:spMk id="16" creationId="{784D40C4-56F8-989E-5D7A-8EBDE5FADC53}"/>
          </ac:spMkLst>
        </pc:spChg>
        <pc:spChg chg="del">
          <ac:chgData name="Michael Kuniega" userId="999f7fd1-0dc3-4cba-81fd-6a42a8d75a98" providerId="ADAL" clId="{8DD66E1A-0CC4-4F02-AF7C-B8B09AA43CB4}" dt="2024-08-12T02:42:08.024" v="392" actId="478"/>
          <ac:spMkLst>
            <pc:docMk/>
            <pc:sldMk cId="1298519823" sldId="355"/>
            <ac:spMk id="17" creationId="{8E1DA407-C358-94C6-2EBB-40C2DDE3F41A}"/>
          </ac:spMkLst>
        </pc:spChg>
        <pc:spChg chg="del">
          <ac:chgData name="Michael Kuniega" userId="999f7fd1-0dc3-4cba-81fd-6a42a8d75a98" providerId="ADAL" clId="{8DD66E1A-0CC4-4F02-AF7C-B8B09AA43CB4}" dt="2024-08-12T02:42:08.024" v="392" actId="478"/>
          <ac:spMkLst>
            <pc:docMk/>
            <pc:sldMk cId="1298519823" sldId="355"/>
            <ac:spMk id="18" creationId="{D1B04A25-4F22-B8C5-577F-D0464A57793E}"/>
          </ac:spMkLst>
        </pc:spChg>
        <pc:spChg chg="del">
          <ac:chgData name="Michael Kuniega" userId="999f7fd1-0dc3-4cba-81fd-6a42a8d75a98" providerId="ADAL" clId="{8DD66E1A-0CC4-4F02-AF7C-B8B09AA43CB4}" dt="2024-08-12T02:42:08.024" v="392" actId="478"/>
          <ac:spMkLst>
            <pc:docMk/>
            <pc:sldMk cId="1298519823" sldId="355"/>
            <ac:spMk id="19" creationId="{4A9E8D7B-833A-4175-10B1-B5ED5FFEBDA1}"/>
          </ac:spMkLst>
        </pc:spChg>
        <pc:spChg chg="del">
          <ac:chgData name="Michael Kuniega" userId="999f7fd1-0dc3-4cba-81fd-6a42a8d75a98" providerId="ADAL" clId="{8DD66E1A-0CC4-4F02-AF7C-B8B09AA43CB4}" dt="2024-08-12T02:42:11.778" v="393" actId="478"/>
          <ac:spMkLst>
            <pc:docMk/>
            <pc:sldMk cId="1298519823" sldId="355"/>
            <ac:spMk id="20" creationId="{F948E963-3B08-1D67-E6E4-BEC1866A1CF0}"/>
          </ac:spMkLst>
        </pc:spChg>
        <pc:spChg chg="del">
          <ac:chgData name="Michael Kuniega" userId="999f7fd1-0dc3-4cba-81fd-6a42a8d75a98" providerId="ADAL" clId="{8DD66E1A-0CC4-4F02-AF7C-B8B09AA43CB4}" dt="2024-08-12T02:42:08.024" v="392" actId="478"/>
          <ac:spMkLst>
            <pc:docMk/>
            <pc:sldMk cId="1298519823" sldId="355"/>
            <ac:spMk id="23" creationId="{6F0A15D4-691A-DC0C-5DDE-284B39016F99}"/>
          </ac:spMkLst>
        </pc:spChg>
        <pc:spChg chg="del">
          <ac:chgData name="Michael Kuniega" userId="999f7fd1-0dc3-4cba-81fd-6a42a8d75a98" providerId="ADAL" clId="{8DD66E1A-0CC4-4F02-AF7C-B8B09AA43CB4}" dt="2024-08-12T02:42:11.778" v="393" actId="478"/>
          <ac:spMkLst>
            <pc:docMk/>
            <pc:sldMk cId="1298519823" sldId="355"/>
            <ac:spMk id="24" creationId="{B5F13FD8-7345-9681-4358-6F567B80FE11}"/>
          </ac:spMkLst>
        </pc:spChg>
        <pc:spChg chg="del">
          <ac:chgData name="Michael Kuniega" userId="999f7fd1-0dc3-4cba-81fd-6a42a8d75a98" providerId="ADAL" clId="{8DD66E1A-0CC4-4F02-AF7C-B8B09AA43CB4}" dt="2024-08-12T02:42:11.778" v="393" actId="478"/>
          <ac:spMkLst>
            <pc:docMk/>
            <pc:sldMk cId="1298519823" sldId="355"/>
            <ac:spMk id="31" creationId="{18A826D4-73AA-EA05-2D99-5CAF6C507E6F}"/>
          </ac:spMkLst>
        </pc:spChg>
        <pc:spChg chg="del">
          <ac:chgData name="Michael Kuniega" userId="999f7fd1-0dc3-4cba-81fd-6a42a8d75a98" providerId="ADAL" clId="{8DD66E1A-0CC4-4F02-AF7C-B8B09AA43CB4}" dt="2024-08-12T02:42:08.024" v="392" actId="478"/>
          <ac:spMkLst>
            <pc:docMk/>
            <pc:sldMk cId="1298519823" sldId="355"/>
            <ac:spMk id="48" creationId="{A5430194-3F32-01C7-2284-097D31888FDB}"/>
          </ac:spMkLst>
        </pc:spChg>
        <pc:spChg chg="del">
          <ac:chgData name="Michael Kuniega" userId="999f7fd1-0dc3-4cba-81fd-6a42a8d75a98" providerId="ADAL" clId="{8DD66E1A-0CC4-4F02-AF7C-B8B09AA43CB4}" dt="2024-08-12T02:42:08.024" v="392" actId="478"/>
          <ac:spMkLst>
            <pc:docMk/>
            <pc:sldMk cId="1298519823" sldId="355"/>
            <ac:spMk id="49" creationId="{1AA2C8CB-7F74-CB1B-56D1-40258F6F448A}"/>
          </ac:spMkLst>
        </pc:spChg>
        <pc:spChg chg="del">
          <ac:chgData name="Michael Kuniega" userId="999f7fd1-0dc3-4cba-81fd-6a42a8d75a98" providerId="ADAL" clId="{8DD66E1A-0CC4-4F02-AF7C-B8B09AA43CB4}" dt="2024-08-12T02:42:08.024" v="392" actId="478"/>
          <ac:spMkLst>
            <pc:docMk/>
            <pc:sldMk cId="1298519823" sldId="355"/>
            <ac:spMk id="50" creationId="{B0EA1D83-DE55-B0FD-6B29-50B65C44BD0C}"/>
          </ac:spMkLst>
        </pc:spChg>
        <pc:spChg chg="del">
          <ac:chgData name="Michael Kuniega" userId="999f7fd1-0dc3-4cba-81fd-6a42a8d75a98" providerId="ADAL" clId="{8DD66E1A-0CC4-4F02-AF7C-B8B09AA43CB4}" dt="2024-08-12T02:42:11.778" v="393" actId="478"/>
          <ac:spMkLst>
            <pc:docMk/>
            <pc:sldMk cId="1298519823" sldId="355"/>
            <ac:spMk id="53" creationId="{AB9FB380-BC22-2050-2DBD-281BAAC712C9}"/>
          </ac:spMkLst>
        </pc:spChg>
        <pc:cxnChg chg="mod">
          <ac:chgData name="Michael Kuniega" userId="999f7fd1-0dc3-4cba-81fd-6a42a8d75a98" providerId="ADAL" clId="{8DD66E1A-0CC4-4F02-AF7C-B8B09AA43CB4}" dt="2024-08-12T02:43:22.023" v="416" actId="14100"/>
          <ac:cxnSpMkLst>
            <pc:docMk/>
            <pc:sldMk cId="1298519823" sldId="355"/>
            <ac:cxnSpMk id="3" creationId="{4D6BA212-E601-AA52-CF42-33469BC8F64B}"/>
          </ac:cxnSpMkLst>
        </pc:cxnChg>
        <pc:cxnChg chg="add mod">
          <ac:chgData name="Michael Kuniega" userId="999f7fd1-0dc3-4cba-81fd-6a42a8d75a98" providerId="ADAL" clId="{8DD66E1A-0CC4-4F02-AF7C-B8B09AA43CB4}" dt="2024-08-12T02:43:26.248" v="417" actId="14100"/>
          <ac:cxnSpMkLst>
            <pc:docMk/>
            <pc:sldMk cId="1298519823" sldId="355"/>
            <ac:cxnSpMk id="6" creationId="{65057F88-06C0-EA64-04BE-8244212DFC78}"/>
          </ac:cxnSpMkLst>
        </pc:cxnChg>
        <pc:cxnChg chg="mod">
          <ac:chgData name="Michael Kuniega" userId="999f7fd1-0dc3-4cba-81fd-6a42a8d75a98" providerId="ADAL" clId="{8DD66E1A-0CC4-4F02-AF7C-B8B09AA43CB4}" dt="2024-08-12T02:43:17.096" v="415" actId="1076"/>
          <ac:cxnSpMkLst>
            <pc:docMk/>
            <pc:sldMk cId="1298519823" sldId="355"/>
            <ac:cxnSpMk id="29" creationId="{3842451C-F191-FC23-1F48-4562C11D1473}"/>
          </ac:cxnSpMkLst>
        </pc:cxnChg>
      </pc:sldChg>
      <pc:sldChg chg="modSp add mod">
        <pc:chgData name="Michael Kuniega" userId="999f7fd1-0dc3-4cba-81fd-6a42a8d75a98" providerId="ADAL" clId="{8DD66E1A-0CC4-4F02-AF7C-B8B09AA43CB4}" dt="2024-08-12T02:47:02.809" v="602" actId="1035"/>
        <pc:sldMkLst>
          <pc:docMk/>
          <pc:sldMk cId="341818638" sldId="356"/>
        </pc:sldMkLst>
        <pc:spChg chg="mod">
          <ac:chgData name="Michael Kuniega" userId="999f7fd1-0dc3-4cba-81fd-6a42a8d75a98" providerId="ADAL" clId="{8DD66E1A-0CC4-4F02-AF7C-B8B09AA43CB4}" dt="2024-08-12T02:44:50.504" v="467" actId="20577"/>
          <ac:spMkLst>
            <pc:docMk/>
            <pc:sldMk cId="341818638" sldId="356"/>
            <ac:spMk id="2" creationId="{8E01C59E-0269-4562-98A3-84F58A21461D}"/>
          </ac:spMkLst>
        </pc:spChg>
        <pc:spChg chg="mod">
          <ac:chgData name="Michael Kuniega" userId="999f7fd1-0dc3-4cba-81fd-6a42a8d75a98" providerId="ADAL" clId="{8DD66E1A-0CC4-4F02-AF7C-B8B09AA43CB4}" dt="2024-08-12T02:46:33.119" v="592" actId="1076"/>
          <ac:spMkLst>
            <pc:docMk/>
            <pc:sldMk cId="341818638" sldId="356"/>
            <ac:spMk id="9" creationId="{CDC03233-ABBE-CDB3-E1D9-DD345324D4BA}"/>
          </ac:spMkLst>
        </pc:spChg>
        <pc:spChg chg="mod">
          <ac:chgData name="Michael Kuniega" userId="999f7fd1-0dc3-4cba-81fd-6a42a8d75a98" providerId="ADAL" clId="{8DD66E1A-0CC4-4F02-AF7C-B8B09AA43CB4}" dt="2024-08-12T02:46:36.471" v="593" actId="1076"/>
          <ac:spMkLst>
            <pc:docMk/>
            <pc:sldMk cId="341818638" sldId="356"/>
            <ac:spMk id="10" creationId="{1A564AE1-AA86-EC33-76C4-978396CABF78}"/>
          </ac:spMkLst>
        </pc:spChg>
        <pc:spChg chg="mod">
          <ac:chgData name="Michael Kuniega" userId="999f7fd1-0dc3-4cba-81fd-6a42a8d75a98" providerId="ADAL" clId="{8DD66E1A-0CC4-4F02-AF7C-B8B09AA43CB4}" dt="2024-08-12T02:46:39.929" v="594" actId="1076"/>
          <ac:spMkLst>
            <pc:docMk/>
            <pc:sldMk cId="341818638" sldId="356"/>
            <ac:spMk id="11" creationId="{05FB3563-1EEA-80E8-1051-E91E7AA7059B}"/>
          </ac:spMkLst>
        </pc:spChg>
        <pc:spChg chg="mod">
          <ac:chgData name="Michael Kuniega" userId="999f7fd1-0dc3-4cba-81fd-6a42a8d75a98" providerId="ADAL" clId="{8DD66E1A-0CC4-4F02-AF7C-B8B09AA43CB4}" dt="2024-08-12T02:47:02.809" v="602" actId="1035"/>
          <ac:spMkLst>
            <pc:docMk/>
            <pc:sldMk cId="341818638" sldId="356"/>
            <ac:spMk id="15" creationId="{974D4091-563C-CF85-DF7D-1B8447DFF9CA}"/>
          </ac:spMkLst>
        </pc:spChg>
        <pc:cxnChg chg="mod">
          <ac:chgData name="Michael Kuniega" userId="999f7fd1-0dc3-4cba-81fd-6a42a8d75a98" providerId="ADAL" clId="{8DD66E1A-0CC4-4F02-AF7C-B8B09AA43CB4}" dt="2024-08-12T02:46:22.967" v="590" actId="14100"/>
          <ac:cxnSpMkLst>
            <pc:docMk/>
            <pc:sldMk cId="341818638" sldId="356"/>
            <ac:cxnSpMk id="3" creationId="{4D6BA212-E601-AA52-CF42-33469BC8F64B}"/>
          </ac:cxnSpMkLst>
        </pc:cxnChg>
        <pc:cxnChg chg="mod">
          <ac:chgData name="Michael Kuniega" userId="999f7fd1-0dc3-4cba-81fd-6a42a8d75a98" providerId="ADAL" clId="{8DD66E1A-0CC4-4F02-AF7C-B8B09AA43CB4}" dt="2024-08-12T02:46:49.118" v="596" actId="14100"/>
          <ac:cxnSpMkLst>
            <pc:docMk/>
            <pc:sldMk cId="341818638" sldId="356"/>
            <ac:cxnSpMk id="6" creationId="{65057F88-06C0-EA64-04BE-8244212DFC78}"/>
          </ac:cxnSpMkLst>
        </pc:cxnChg>
        <pc:cxnChg chg="mod">
          <ac:chgData name="Michael Kuniega" userId="999f7fd1-0dc3-4cba-81fd-6a42a8d75a98" providerId="ADAL" clId="{8DD66E1A-0CC4-4F02-AF7C-B8B09AA43CB4}" dt="2024-08-12T02:46:44.325" v="595" actId="1076"/>
          <ac:cxnSpMkLst>
            <pc:docMk/>
            <pc:sldMk cId="341818638" sldId="356"/>
            <ac:cxnSpMk id="29" creationId="{3842451C-F191-FC23-1F48-4562C11D1473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2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24.png"/><Relationship Id="rId5" Type="http://schemas.openxmlformats.org/officeDocument/2006/relationships/image" Target="../media/image8.png"/><Relationship Id="rId10" Type="http://schemas.openxmlformats.org/officeDocument/2006/relationships/image" Target="../media/image23.png"/><Relationship Id="rId4" Type="http://schemas.openxmlformats.org/officeDocument/2006/relationships/image" Target="../media/image7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5-5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Inequalities in Triangles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Angle-Side Relationships in a Triangle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two sides of a triangle are not congruent, then the larger angle lies opposite the longer side.</a:t>
            </a:r>
            <a:endParaRPr lang="en-US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799D310-2D0A-4C53-8A12-0064BFB7A47A}"/>
                  </a:ext>
                </a:extLst>
              </p:cNvPr>
              <p:cNvSpPr txBox="1"/>
              <p:nvPr/>
            </p:nvSpPr>
            <p:spPr>
              <a:xfrm>
                <a:off x="968029" y="1990596"/>
                <a:ext cx="10690261" cy="923330"/>
              </a:xfrm>
              <a:prstGeom prst="rect">
                <a:avLst/>
              </a:prstGeom>
              <a:noFill/>
              <a:ln w="762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𝑰𝒇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𝑿𝒁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𝑿𝒀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𝒕𝒉𝒆𝒏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𝒀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𝒁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799D310-2D0A-4C53-8A12-0064BFB7A4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029" y="1990596"/>
                <a:ext cx="10690261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572B271C-D0DA-DD45-A435-F8DFB5DD709C}"/>
              </a:ext>
            </a:extLst>
          </p:cNvPr>
          <p:cNvSpPr/>
          <p:nvPr/>
        </p:nvSpPr>
        <p:spPr>
          <a:xfrm>
            <a:off x="4018052" y="3495443"/>
            <a:ext cx="4155896" cy="2691829"/>
          </a:xfrm>
          <a:prstGeom prst="triangle">
            <a:avLst>
              <a:gd name="adj" fmla="val 23666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74B1B08-7293-3F57-80E0-758DAECE2DAB}"/>
                  </a:ext>
                </a:extLst>
              </p:cNvPr>
              <p:cNvSpPr txBox="1"/>
              <p:nvPr/>
            </p:nvSpPr>
            <p:spPr>
              <a:xfrm>
                <a:off x="3474761" y="5647322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74B1B08-7293-3F57-80E0-758DAECE2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61" y="5647322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8648411-0525-90A9-A57A-21DE6C92A86D}"/>
                  </a:ext>
                </a:extLst>
              </p:cNvPr>
              <p:cNvSpPr txBox="1"/>
              <p:nvPr/>
            </p:nvSpPr>
            <p:spPr>
              <a:xfrm>
                <a:off x="8180275" y="5647322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8648411-0525-90A9-A57A-21DE6C92A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0275" y="5647322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C0BF5EE-7CFA-D97C-4F63-2B4E3F90AAF7}"/>
                  </a:ext>
                </a:extLst>
              </p:cNvPr>
              <p:cNvSpPr txBox="1"/>
              <p:nvPr/>
            </p:nvSpPr>
            <p:spPr>
              <a:xfrm>
                <a:off x="4497225" y="291392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C0BF5EE-7CFA-D97C-4F63-2B4E3F90AA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225" y="2913926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745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6BA212-E601-AA52-CF42-33469BC8F64B}"/>
              </a:ext>
            </a:extLst>
          </p:cNvPr>
          <p:cNvCxnSpPr>
            <a:cxnSpLocks/>
          </p:cNvCxnSpPr>
          <p:nvPr/>
        </p:nvCxnSpPr>
        <p:spPr>
          <a:xfrm>
            <a:off x="6010311" y="829056"/>
            <a:ext cx="0" cy="55031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74D4091-563C-CF85-DF7D-1B8447DFF9CA}"/>
              </a:ext>
            </a:extLst>
          </p:cNvPr>
          <p:cNvSpPr txBox="1"/>
          <p:nvPr/>
        </p:nvSpPr>
        <p:spPr>
          <a:xfrm>
            <a:off x="3243532" y="69491"/>
            <a:ext cx="87126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 the Angles from Least to Greatest.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84D40C4-56F8-989E-5D7A-8EBDE5FADC53}"/>
              </a:ext>
            </a:extLst>
          </p:cNvPr>
          <p:cNvSpPr/>
          <p:nvPr/>
        </p:nvSpPr>
        <p:spPr>
          <a:xfrm>
            <a:off x="1076444" y="1635893"/>
            <a:ext cx="4155896" cy="2691829"/>
          </a:xfrm>
          <a:prstGeom prst="triangle">
            <a:avLst>
              <a:gd name="adj" fmla="val 23666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E1DA407-C358-94C6-2EBB-40C2DDE3F41A}"/>
                  </a:ext>
                </a:extLst>
              </p:cNvPr>
              <p:cNvSpPr txBox="1"/>
              <p:nvPr/>
            </p:nvSpPr>
            <p:spPr>
              <a:xfrm>
                <a:off x="533153" y="3787772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E1DA407-C358-94C6-2EBB-40C2DDE3F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53" y="3787772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1B04A25-4F22-B8C5-577F-D0464A57793E}"/>
                  </a:ext>
                </a:extLst>
              </p:cNvPr>
              <p:cNvSpPr txBox="1"/>
              <p:nvPr/>
            </p:nvSpPr>
            <p:spPr>
              <a:xfrm>
                <a:off x="5238667" y="3787772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1B04A25-4F22-B8C5-577F-D0464A5779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667" y="3787772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A9E8D7B-833A-4175-10B1-B5ED5FFEBDA1}"/>
                  </a:ext>
                </a:extLst>
              </p:cNvPr>
              <p:cNvSpPr txBox="1"/>
              <p:nvPr/>
            </p:nvSpPr>
            <p:spPr>
              <a:xfrm>
                <a:off x="1555617" y="105437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A9E8D7B-833A-4175-10B1-B5ED5FFEBD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617" y="1054376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948E963-3B08-1D67-E6E4-BEC1866A1CF0}"/>
              </a:ext>
            </a:extLst>
          </p:cNvPr>
          <p:cNvSpPr/>
          <p:nvPr/>
        </p:nvSpPr>
        <p:spPr>
          <a:xfrm rot="1456540">
            <a:off x="7118004" y="1158727"/>
            <a:ext cx="4155896" cy="2691829"/>
          </a:xfrm>
          <a:prstGeom prst="triangle">
            <a:avLst>
              <a:gd name="adj" fmla="val 68501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F0A15D4-691A-DC0C-5DDE-284B39016F99}"/>
                  </a:ext>
                </a:extLst>
              </p:cNvPr>
              <p:cNvSpPr txBox="1"/>
              <p:nvPr/>
            </p:nvSpPr>
            <p:spPr>
              <a:xfrm>
                <a:off x="6248155" y="250464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F0A15D4-691A-DC0C-5DDE-284B39016F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155" y="2504641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5F13FD8-7345-9681-4358-6F567B80FE11}"/>
                  </a:ext>
                </a:extLst>
              </p:cNvPr>
              <p:cNvSpPr txBox="1"/>
              <p:nvPr/>
            </p:nvSpPr>
            <p:spPr>
              <a:xfrm>
                <a:off x="10407214" y="4495658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5F13FD8-7345-9681-4358-6F567B80F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7214" y="4495658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8A826D4-73AA-EA05-2D99-5CAF6C507E6F}"/>
                  </a:ext>
                </a:extLst>
              </p:cNvPr>
              <p:cNvSpPr txBox="1"/>
              <p:nvPr/>
            </p:nvSpPr>
            <p:spPr>
              <a:xfrm>
                <a:off x="10485539" y="105437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8A826D4-73AA-EA05-2D99-5CAF6C507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5539" y="1054376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5430194-3F32-01C7-2284-097D31888FDB}"/>
                  </a:ext>
                </a:extLst>
              </p:cNvPr>
              <p:cNvSpPr txBox="1"/>
              <p:nvPr/>
            </p:nvSpPr>
            <p:spPr>
              <a:xfrm>
                <a:off x="786268" y="235351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5430194-3F32-01C7-2284-097D31888F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268" y="2353510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 r="-29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AA2C8CB-7F74-CB1B-56D1-40258F6F448A}"/>
                  </a:ext>
                </a:extLst>
              </p:cNvPr>
              <p:cNvSpPr txBox="1"/>
              <p:nvPr/>
            </p:nvSpPr>
            <p:spPr>
              <a:xfrm>
                <a:off x="2763789" y="43975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AA2C8CB-7F74-CB1B-56D1-40258F6F4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789" y="4397515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 r="-34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0EA1D83-DE55-B0FD-6B29-50B65C44BD0C}"/>
                  </a:ext>
                </a:extLst>
              </p:cNvPr>
              <p:cNvSpPr txBox="1"/>
              <p:nvPr/>
            </p:nvSpPr>
            <p:spPr>
              <a:xfrm>
                <a:off x="3589100" y="225319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0EA1D83-DE55-B0FD-6B29-50B65C44BD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100" y="2253196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 r="-34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AB72E9C-4A45-DB4A-64B0-4FB2B4591AF9}"/>
                  </a:ext>
                </a:extLst>
              </p:cNvPr>
              <p:cNvSpPr txBox="1"/>
              <p:nvPr/>
            </p:nvSpPr>
            <p:spPr>
              <a:xfrm>
                <a:off x="7953107" y="148805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AB72E9C-4A45-DB4A-64B0-4FB2B4591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107" y="1488051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ECB1B73-194E-9EDC-8452-26ECE855D7BC}"/>
                  </a:ext>
                </a:extLst>
              </p:cNvPr>
              <p:cNvSpPr txBox="1"/>
              <p:nvPr/>
            </p:nvSpPr>
            <p:spPr>
              <a:xfrm>
                <a:off x="10485919" y="249914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ECB1B73-194E-9EDC-8452-26ECE855D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5919" y="2499140"/>
                <a:ext cx="540128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AB9FB380-BC22-2050-2DBD-281BAAC712C9}"/>
                  </a:ext>
                </a:extLst>
              </p:cNvPr>
              <p:cNvSpPr txBox="1"/>
              <p:nvPr/>
            </p:nvSpPr>
            <p:spPr>
              <a:xfrm>
                <a:off x="7938699" y="378058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AB9FB380-BC22-2050-2DBD-281BAAC71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8699" y="3780584"/>
                <a:ext cx="540128" cy="7078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90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Angle-Side Relationships in a Triangle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two angles of a triangle are not congruent, then the longer side lies opposite the larger angle.</a:t>
            </a:r>
            <a:endParaRPr lang="en-US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799D310-2D0A-4C53-8A12-0064BFB7A47A}"/>
                  </a:ext>
                </a:extLst>
              </p:cNvPr>
              <p:cNvSpPr txBox="1"/>
              <p:nvPr/>
            </p:nvSpPr>
            <p:spPr>
              <a:xfrm>
                <a:off x="968029" y="1990596"/>
                <a:ext cx="10690261" cy="923330"/>
              </a:xfrm>
              <a:prstGeom prst="rect">
                <a:avLst/>
              </a:prstGeom>
              <a:noFill/>
              <a:ln w="762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𝑰𝒇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𝒕𝒉𝒆𝒏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𝑩𝑪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𝑨𝑪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799D310-2D0A-4C53-8A12-0064BFB7A4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029" y="1990596"/>
                <a:ext cx="10690261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572B271C-D0DA-DD45-A435-F8DFB5DD709C}"/>
              </a:ext>
            </a:extLst>
          </p:cNvPr>
          <p:cNvSpPr/>
          <p:nvPr/>
        </p:nvSpPr>
        <p:spPr>
          <a:xfrm>
            <a:off x="4018052" y="3621812"/>
            <a:ext cx="3693963" cy="2565460"/>
          </a:xfrm>
          <a:prstGeom prst="triangle">
            <a:avLst>
              <a:gd name="adj" fmla="val 10589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74B1B08-7293-3F57-80E0-758DAECE2DAB}"/>
                  </a:ext>
                </a:extLst>
              </p:cNvPr>
              <p:cNvSpPr txBox="1"/>
              <p:nvPr/>
            </p:nvSpPr>
            <p:spPr>
              <a:xfrm>
                <a:off x="3474761" y="5647322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74B1B08-7293-3F57-80E0-758DAECE2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761" y="5647322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8648411-0525-90A9-A57A-21DE6C92A86D}"/>
                  </a:ext>
                </a:extLst>
              </p:cNvPr>
              <p:cNvSpPr txBox="1"/>
              <p:nvPr/>
            </p:nvSpPr>
            <p:spPr>
              <a:xfrm>
                <a:off x="7712015" y="5678848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8648411-0525-90A9-A57A-21DE6C92A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2015" y="5678848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C0BF5EE-7CFA-D97C-4F63-2B4E3F90AAF7}"/>
                  </a:ext>
                </a:extLst>
              </p:cNvPr>
              <p:cNvSpPr txBox="1"/>
              <p:nvPr/>
            </p:nvSpPr>
            <p:spPr>
              <a:xfrm>
                <a:off x="4014889" y="291392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C0BF5EE-7CFA-D97C-4F63-2B4E3F90AA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889" y="2913926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0694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6BA212-E601-AA52-CF42-33469BC8F64B}"/>
              </a:ext>
            </a:extLst>
          </p:cNvPr>
          <p:cNvCxnSpPr>
            <a:cxnSpLocks/>
          </p:cNvCxnSpPr>
          <p:nvPr/>
        </p:nvCxnSpPr>
        <p:spPr>
          <a:xfrm>
            <a:off x="6010311" y="829056"/>
            <a:ext cx="0" cy="55031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74D4091-563C-CF85-DF7D-1B8447DFF9CA}"/>
              </a:ext>
            </a:extLst>
          </p:cNvPr>
          <p:cNvSpPr txBox="1"/>
          <p:nvPr/>
        </p:nvSpPr>
        <p:spPr>
          <a:xfrm>
            <a:off x="3243532" y="69491"/>
            <a:ext cx="87126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 the Sides from Least to Greatest.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84D40C4-56F8-989E-5D7A-8EBDE5FADC53}"/>
              </a:ext>
            </a:extLst>
          </p:cNvPr>
          <p:cNvSpPr/>
          <p:nvPr/>
        </p:nvSpPr>
        <p:spPr>
          <a:xfrm>
            <a:off x="1076444" y="1635893"/>
            <a:ext cx="4155896" cy="2691829"/>
          </a:xfrm>
          <a:prstGeom prst="triangle">
            <a:avLst>
              <a:gd name="adj" fmla="val 23666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E1DA407-C358-94C6-2EBB-40C2DDE3F41A}"/>
                  </a:ext>
                </a:extLst>
              </p:cNvPr>
              <p:cNvSpPr txBox="1"/>
              <p:nvPr/>
            </p:nvSpPr>
            <p:spPr>
              <a:xfrm>
                <a:off x="533153" y="3787772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E1DA407-C358-94C6-2EBB-40C2DDE3F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53" y="3787772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1B04A25-4F22-B8C5-577F-D0464A57793E}"/>
                  </a:ext>
                </a:extLst>
              </p:cNvPr>
              <p:cNvSpPr txBox="1"/>
              <p:nvPr/>
            </p:nvSpPr>
            <p:spPr>
              <a:xfrm>
                <a:off x="5238667" y="3787772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1B04A25-4F22-B8C5-577F-D0464A5779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667" y="3787772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A9E8D7B-833A-4175-10B1-B5ED5FFEBDA1}"/>
                  </a:ext>
                </a:extLst>
              </p:cNvPr>
              <p:cNvSpPr txBox="1"/>
              <p:nvPr/>
            </p:nvSpPr>
            <p:spPr>
              <a:xfrm>
                <a:off x="1555617" y="105437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A9E8D7B-833A-4175-10B1-B5ED5FFEBD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617" y="1054376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948E963-3B08-1D67-E6E4-BEC1866A1CF0}"/>
              </a:ext>
            </a:extLst>
          </p:cNvPr>
          <p:cNvSpPr/>
          <p:nvPr/>
        </p:nvSpPr>
        <p:spPr>
          <a:xfrm rot="1456540">
            <a:off x="7118004" y="1158727"/>
            <a:ext cx="4155896" cy="2691829"/>
          </a:xfrm>
          <a:prstGeom prst="triangle">
            <a:avLst>
              <a:gd name="adj" fmla="val 68501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F0A15D4-691A-DC0C-5DDE-284B39016F99}"/>
                  </a:ext>
                </a:extLst>
              </p:cNvPr>
              <p:cNvSpPr txBox="1"/>
              <p:nvPr/>
            </p:nvSpPr>
            <p:spPr>
              <a:xfrm>
                <a:off x="6248155" y="250464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F0A15D4-691A-DC0C-5DDE-284B39016F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155" y="2504641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5F13FD8-7345-9681-4358-6F567B80FE11}"/>
                  </a:ext>
                </a:extLst>
              </p:cNvPr>
              <p:cNvSpPr txBox="1"/>
              <p:nvPr/>
            </p:nvSpPr>
            <p:spPr>
              <a:xfrm>
                <a:off x="10407214" y="4495658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5F13FD8-7345-9681-4358-6F567B80F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7214" y="4495658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8A826D4-73AA-EA05-2D99-5CAF6C507E6F}"/>
                  </a:ext>
                </a:extLst>
              </p:cNvPr>
              <p:cNvSpPr txBox="1"/>
              <p:nvPr/>
            </p:nvSpPr>
            <p:spPr>
              <a:xfrm>
                <a:off x="10485539" y="105437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8A826D4-73AA-EA05-2D99-5CAF6C507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5539" y="1054376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5430194-3F32-01C7-2284-097D31888FDB}"/>
                  </a:ext>
                </a:extLst>
              </p:cNvPr>
              <p:cNvSpPr txBox="1"/>
              <p:nvPr/>
            </p:nvSpPr>
            <p:spPr>
              <a:xfrm>
                <a:off x="1825681" y="206280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𝟓𝟒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5430194-3F32-01C7-2284-097D31888F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5681" y="2062800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 r="-696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AA2C8CB-7F74-CB1B-56D1-40258F6F448A}"/>
                  </a:ext>
                </a:extLst>
              </p:cNvPr>
              <p:cNvSpPr txBox="1"/>
              <p:nvPr/>
            </p:nvSpPr>
            <p:spPr>
              <a:xfrm>
                <a:off x="3719625" y="3637088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𝟓𝟏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AA2C8CB-7F74-CB1B-56D1-40258F6F4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625" y="3637088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 r="-68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0EA1D83-DE55-B0FD-6B29-50B65C44BD0C}"/>
                  </a:ext>
                </a:extLst>
              </p:cNvPr>
              <p:cNvSpPr txBox="1"/>
              <p:nvPr/>
            </p:nvSpPr>
            <p:spPr>
              <a:xfrm>
                <a:off x="1271239" y="361983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0EA1D83-DE55-B0FD-6B29-50B65C44BD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239" y="3619836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 r="-70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AB9FB380-BC22-2050-2DBD-281BAAC712C9}"/>
                  </a:ext>
                </a:extLst>
              </p:cNvPr>
              <p:cNvSpPr txBox="1"/>
              <p:nvPr/>
            </p:nvSpPr>
            <p:spPr>
              <a:xfrm>
                <a:off x="7292215" y="255458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𝟖𝟕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AB9FB380-BC22-2050-2DBD-281BAAC71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2215" y="2554589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 r="-68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0A0CFF-836F-230B-4F49-3533869B50A7}"/>
                  </a:ext>
                </a:extLst>
              </p:cNvPr>
              <p:cNvSpPr txBox="1"/>
              <p:nvPr/>
            </p:nvSpPr>
            <p:spPr>
              <a:xfrm>
                <a:off x="9477769" y="184670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𝟓𝟑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40A0CFF-836F-230B-4F49-3533869B5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7769" y="1846703"/>
                <a:ext cx="540128" cy="707886"/>
              </a:xfrm>
              <a:prstGeom prst="rect">
                <a:avLst/>
              </a:prstGeom>
              <a:blipFill>
                <a:blip r:embed="rId12"/>
                <a:stretch>
                  <a:fillRect r="-70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0188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1999" cy="19389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Triangle Inequality Theorem: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sum of the lengths of any two sides of a triangle is greater than the length of the third side</a:t>
            </a:r>
            <a:r>
              <a:rPr lang="en-US" sz="3200" dirty="0"/>
              <a:t>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274696"/>
              </p:ext>
            </p:extLst>
          </p:nvPr>
        </p:nvGraphicFramePr>
        <p:xfrm>
          <a:off x="1457339" y="2847978"/>
          <a:ext cx="3725378" cy="2466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39600" imgH="622080" progId="Equation.3">
                  <p:embed/>
                </p:oleObj>
              </mc:Choice>
              <mc:Fallback>
                <p:oleObj name="Equation" r:id="rId2" imgW="939600" imgH="62208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39" y="2847978"/>
                        <a:ext cx="3725378" cy="2466458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 w="34925" cmpd="sng">
                        <a:solidFill>
                          <a:schemeClr val="dk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FC487B8F-64DB-5BA6-7280-0C05A6BC2EB2}"/>
              </a:ext>
            </a:extLst>
          </p:cNvPr>
          <p:cNvSpPr/>
          <p:nvPr/>
        </p:nvSpPr>
        <p:spPr>
          <a:xfrm>
            <a:off x="6778505" y="2847978"/>
            <a:ext cx="3693963" cy="2565460"/>
          </a:xfrm>
          <a:prstGeom prst="triangle">
            <a:avLst>
              <a:gd name="adj" fmla="val 10589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19BE86E-EB89-A72E-9117-DD394F5E1599}"/>
                  </a:ext>
                </a:extLst>
              </p:cNvPr>
              <p:cNvSpPr txBox="1"/>
              <p:nvPr/>
            </p:nvSpPr>
            <p:spPr>
              <a:xfrm>
                <a:off x="6235214" y="4873488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19BE86E-EB89-A72E-9117-DD394F5E1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214" y="4873488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1A6A267-2EE4-C80C-C1D7-08186BD84A83}"/>
                  </a:ext>
                </a:extLst>
              </p:cNvPr>
              <p:cNvSpPr txBox="1"/>
              <p:nvPr/>
            </p:nvSpPr>
            <p:spPr>
              <a:xfrm>
                <a:off x="10472468" y="490501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1A6A267-2EE4-C80C-C1D7-08186BD84A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2468" y="4905014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74F31B4-B9E2-7C12-3BE2-53736019EAD7}"/>
                  </a:ext>
                </a:extLst>
              </p:cNvPr>
              <p:cNvSpPr txBox="1"/>
              <p:nvPr/>
            </p:nvSpPr>
            <p:spPr>
              <a:xfrm>
                <a:off x="6775342" y="2140092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74F31B4-B9E2-7C12-3BE2-53736019E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5342" y="2140092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9766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158786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6BA212-E601-AA52-CF42-33469BC8F64B}"/>
              </a:ext>
            </a:extLst>
          </p:cNvPr>
          <p:cNvCxnSpPr>
            <a:cxnSpLocks/>
          </p:cNvCxnSpPr>
          <p:nvPr/>
        </p:nvCxnSpPr>
        <p:spPr>
          <a:xfrm>
            <a:off x="3681178" y="1587860"/>
            <a:ext cx="0" cy="47443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74D4091-563C-CF85-DF7D-1B8447DFF9CA}"/>
              </a:ext>
            </a:extLst>
          </p:cNvPr>
          <p:cNvSpPr txBox="1"/>
          <p:nvPr/>
        </p:nvSpPr>
        <p:spPr>
          <a:xfrm>
            <a:off x="728062" y="811921"/>
            <a:ext cx="10731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a Triangle have Sides with the Given Lengths?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5057F88-06C0-EA64-04BE-8244212DFC78}"/>
              </a:ext>
            </a:extLst>
          </p:cNvPr>
          <p:cNvCxnSpPr>
            <a:cxnSpLocks/>
          </p:cNvCxnSpPr>
          <p:nvPr/>
        </p:nvCxnSpPr>
        <p:spPr>
          <a:xfrm>
            <a:off x="7810355" y="1587860"/>
            <a:ext cx="0" cy="47443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DC03233-ABBE-CDB3-E1D9-DD345324D4BA}"/>
                  </a:ext>
                </a:extLst>
              </p:cNvPr>
              <p:cNvSpPr txBox="1"/>
              <p:nvPr/>
            </p:nvSpPr>
            <p:spPr>
              <a:xfrm>
                <a:off x="94888" y="1828957"/>
                <a:ext cx="3209029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DC03233-ABBE-CDB3-E1D9-DD345324D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8" y="1828957"/>
                <a:ext cx="3209029" cy="8617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A564AE1-AA86-EC33-76C4-978396CABF78}"/>
                  </a:ext>
                </a:extLst>
              </p:cNvPr>
              <p:cNvSpPr txBox="1"/>
              <p:nvPr/>
            </p:nvSpPr>
            <p:spPr>
              <a:xfrm>
                <a:off x="4012712" y="1828957"/>
                <a:ext cx="3209029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A564AE1-AA86-EC33-76C4-978396CAB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2712" y="1828957"/>
                <a:ext cx="3209029" cy="861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5FB3563-1EEA-80E8-1051-E91E7AA7059B}"/>
                  </a:ext>
                </a:extLst>
              </p:cNvPr>
              <p:cNvSpPr txBox="1"/>
              <p:nvPr/>
            </p:nvSpPr>
            <p:spPr>
              <a:xfrm>
                <a:off x="8398970" y="1828957"/>
                <a:ext cx="3209029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5FB3563-1EEA-80E8-1051-E91E7AA70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8970" y="1828957"/>
                <a:ext cx="3209029" cy="861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8519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5751" y="209170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6BA212-E601-AA52-CF42-33469BC8F64B}"/>
              </a:ext>
            </a:extLst>
          </p:cNvPr>
          <p:cNvCxnSpPr>
            <a:cxnSpLocks/>
          </p:cNvCxnSpPr>
          <p:nvPr/>
        </p:nvCxnSpPr>
        <p:spPr>
          <a:xfrm>
            <a:off x="3681178" y="2099733"/>
            <a:ext cx="0" cy="42324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74D4091-563C-CF85-DF7D-1B8447DFF9CA}"/>
              </a:ext>
            </a:extLst>
          </p:cNvPr>
          <p:cNvSpPr txBox="1"/>
          <p:nvPr/>
        </p:nvSpPr>
        <p:spPr>
          <a:xfrm>
            <a:off x="730369" y="717111"/>
            <a:ext cx="107312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lengths of two sides of a triangle are given. Describe the lengths possible for the thirds side.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5057F88-06C0-EA64-04BE-8244212DFC78}"/>
              </a:ext>
            </a:extLst>
          </p:cNvPr>
          <p:cNvCxnSpPr>
            <a:cxnSpLocks/>
          </p:cNvCxnSpPr>
          <p:nvPr/>
        </p:nvCxnSpPr>
        <p:spPr>
          <a:xfrm>
            <a:off x="7810355" y="2099733"/>
            <a:ext cx="0" cy="42324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DC03233-ABBE-CDB3-E1D9-DD345324D4BA}"/>
                  </a:ext>
                </a:extLst>
              </p:cNvPr>
              <p:cNvSpPr txBox="1"/>
              <p:nvPr/>
            </p:nvSpPr>
            <p:spPr>
              <a:xfrm>
                <a:off x="89277" y="2392416"/>
                <a:ext cx="3209029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DC03233-ABBE-CDB3-E1D9-DD345324D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77" y="2392416"/>
                <a:ext cx="3209029" cy="8617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A564AE1-AA86-EC33-76C4-978396CABF78}"/>
                  </a:ext>
                </a:extLst>
              </p:cNvPr>
              <p:cNvSpPr txBox="1"/>
              <p:nvPr/>
            </p:nvSpPr>
            <p:spPr>
              <a:xfrm>
                <a:off x="4012712" y="2351783"/>
                <a:ext cx="3209029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A564AE1-AA86-EC33-76C4-978396CAB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2712" y="2351783"/>
                <a:ext cx="3209029" cy="861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5FB3563-1EEA-80E8-1051-E91E7AA7059B}"/>
                  </a:ext>
                </a:extLst>
              </p:cNvPr>
              <p:cNvSpPr txBox="1"/>
              <p:nvPr/>
            </p:nvSpPr>
            <p:spPr>
              <a:xfrm>
                <a:off x="8398970" y="2392416"/>
                <a:ext cx="3209029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5FB3563-1EEA-80E8-1051-E91E7AA70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8970" y="2392416"/>
                <a:ext cx="3209029" cy="861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8186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1601</TotalTime>
  <Words>233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Equation</vt:lpstr>
      <vt:lpstr>Unit 5-5  Inequalities in Triangles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23</cp:revision>
  <cp:lastPrinted>2021-12-23T21:33:34Z</cp:lastPrinted>
  <dcterms:created xsi:type="dcterms:W3CDTF">2018-01-04T19:16:30Z</dcterms:created>
  <dcterms:modified xsi:type="dcterms:W3CDTF">2024-08-13T00:41:04Z</dcterms:modified>
</cp:coreProperties>
</file>